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5" r:id="rId3"/>
    <p:sldId id="326" r:id="rId4"/>
    <p:sldId id="328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27" r:id="rId25"/>
    <p:sldId id="310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24"/>
    <p:restoredTop sz="94740"/>
  </p:normalViewPr>
  <p:slideViewPr>
    <p:cSldViewPr snapToGrid="0" snapToObjects="1">
      <p:cViewPr varScale="1">
        <p:scale>
          <a:sx n="151" d="100"/>
          <a:sy n="151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9" Type="http://schemas.openxmlformats.org/officeDocument/2006/relationships/hyperlink" Target="https://explained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049B-0E80-E44E-BDEE-F579E0266091}"/>
              </a:ext>
            </a:extLst>
          </p:cNvPr>
          <p:cNvSpPr txBox="1"/>
          <p:nvPr/>
        </p:nvSpPr>
        <p:spPr>
          <a:xfrm>
            <a:off x="9567976" y="380761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inject code</a:t>
            </a:r>
          </a:p>
          <a:p>
            <a:r>
              <a:rPr lang="en-US" dirty="0"/>
              <a:t>No need to rerun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552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FD0F7-C8B3-844E-A5E9-3F54659CF187}"/>
              </a:ext>
            </a:extLst>
          </p:cNvPr>
          <p:cNvSpPr/>
          <p:nvPr/>
        </p:nvSpPr>
        <p:spPr>
          <a:xfrm>
            <a:off x="3531520" y="6045857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F453-EDF6-7443-A02A-25F9124816D5}"/>
              </a:ext>
            </a:extLst>
          </p:cNvPr>
          <p:cNvSpPr txBox="1"/>
          <p:nvPr/>
        </p:nvSpPr>
        <p:spPr>
          <a:xfrm>
            <a:off x="1094685" y="6042391"/>
            <a:ext cx="2393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Warning:</a:t>
            </a:r>
          </a:p>
          <a:p>
            <a:r>
              <a:rPr lang="en-US" sz="2400" dirty="0"/>
              <a:t>Prints "hi" twice: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62" y="2451819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47" y="2691963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68" y="577481"/>
            <a:ext cx="6012913" cy="18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3C8D5-275F-DD4A-998D-E14FB513FAAC}"/>
              </a:ext>
            </a:extLst>
          </p:cNvPr>
          <p:cNvSpPr txBox="1"/>
          <p:nvPr/>
        </p:nvSpPr>
        <p:spPr>
          <a:xfrm>
            <a:off x="1264848" y="3392937"/>
            <a:ext cx="294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“Why program by hand in 5 days what you can spend 5 years of your life automating?”</a:t>
            </a:r>
          </a:p>
        </p:txBody>
      </p:sp>
      <p:pic>
        <p:nvPicPr>
          <p:cNvPr id="6" name="Picture 2" descr="Jguru.com">
            <a:extLst>
              <a:ext uri="{FF2B5EF4-FFF2-40B4-BE49-F238E27FC236}">
                <a16:creationId xmlns:a16="http://schemas.microsoft.com/office/drawing/2014/main" id="{EF65C09B-9080-F54D-902A-CC00FADA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7143"/>
            <a:ext cx="921498" cy="9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578CA-64E1-4D44-B6CD-9FEBFD08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Optimally, we’d have 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5ADA2-D5DA-B642-B591-41C66969D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Can we capture shape as part of the type in this special case?</a:t>
            </a:r>
            <a:br>
              <a:rPr lang="en-US" dirty="0"/>
            </a:br>
            <a:r>
              <a:rPr lang="en-US" dirty="0"/>
              <a:t>(dimensions are dynamic so capture variable names?)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we can give good error messages statically!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D184F-6627-9948-892F-FC1A05123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67" y="4114292"/>
            <a:ext cx="9376710" cy="1104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3B9F74-BA10-E841-8CAA-E61BD6510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07" y="5297046"/>
            <a:ext cx="7092503" cy="119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F55BF1-A6DA-9041-8D61-91DC0E0D734D}"/>
              </a:ext>
            </a:extLst>
          </p:cNvPr>
          <p:cNvSpPr txBox="1"/>
          <p:nvPr/>
        </p:nvSpPr>
        <p:spPr>
          <a:xfrm>
            <a:off x="1082809" y="2570867"/>
            <a:ext cx="5138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(d,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 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torch.rand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(n, 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83D7DB-6796-564E-987C-E1E5070E1CF2}"/>
              </a:ext>
            </a:extLst>
          </p:cNvPr>
          <p:cNvCxnSpPr>
            <a:cxnSpLocks/>
          </p:cNvCxnSpPr>
          <p:nvPr/>
        </p:nvCxnSpPr>
        <p:spPr>
          <a:xfrm flipH="1">
            <a:off x="6096001" y="2799761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5CA520-6F5E-AE48-8C55-6D2527F49450}"/>
              </a:ext>
            </a:extLst>
          </p:cNvPr>
          <p:cNvSpPr txBox="1"/>
          <p:nvPr/>
        </p:nvSpPr>
        <p:spPr>
          <a:xfrm>
            <a:off x="6678195" y="2617033"/>
            <a:ext cx="372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tensor(‘d’,’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nhidden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F015BC-1E40-EC4D-A710-E1C5831D4D69}"/>
              </a:ext>
            </a:extLst>
          </p:cNvPr>
          <p:cNvCxnSpPr>
            <a:cxnSpLocks/>
          </p:cNvCxnSpPr>
          <p:nvPr/>
        </p:nvCxnSpPr>
        <p:spPr>
          <a:xfrm flipH="1">
            <a:off x="6096001" y="3159934"/>
            <a:ext cx="6158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CE47FB-5D67-DC46-9330-0FFA40045E73}"/>
              </a:ext>
            </a:extLst>
          </p:cNvPr>
          <p:cNvSpPr txBox="1"/>
          <p:nvPr/>
        </p:nvSpPr>
        <p:spPr>
          <a:xfrm>
            <a:off x="6678195" y="297720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Capture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tensor(‘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n’,’d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E416B-4B43-1A4B-9140-0B0A530C20A9}"/>
              </a:ext>
            </a:extLst>
          </p:cNvPr>
          <p:cNvSpPr txBox="1"/>
          <p:nvPr/>
        </p:nvSpPr>
        <p:spPr>
          <a:xfrm>
            <a:off x="26109" y="4108871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33126D-AA41-EF4F-8130-E97A3F714117}"/>
              </a:ext>
            </a:extLst>
          </p:cNvPr>
          <p:cNvSpPr txBox="1"/>
          <p:nvPr/>
        </p:nvSpPr>
        <p:spPr>
          <a:xfrm>
            <a:off x="39074" y="53022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9FAA3F-78D4-0944-B747-14EC941E91B1}"/>
              </a:ext>
            </a:extLst>
          </p:cNvPr>
          <p:cNvCxnSpPr>
            <a:cxnSpLocks/>
          </p:cNvCxnSpPr>
          <p:nvPr/>
        </p:nvCxnSpPr>
        <p:spPr>
          <a:xfrm>
            <a:off x="6373905" y="5902122"/>
            <a:ext cx="276009" cy="21900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300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FA786B-3830-0249-A1ED-2DCD10B78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0" y="3612607"/>
            <a:ext cx="2638778" cy="251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274" y="5028876"/>
            <a:ext cx="1845695" cy="1362299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9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6333-B330-5C41-A06F-DBBDC293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1547813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EC82-145F-364B-B80C-A20906A1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5525" y="1397000"/>
            <a:ext cx="5972175" cy="4486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</a:t>
            </a:r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E95DB59-1467-CB47-B3FB-3416CAEC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40" y="1397000"/>
            <a:ext cx="4987585" cy="3619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8117D2-F038-484E-AC81-797560F29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40" y="5690393"/>
            <a:ext cx="10223500" cy="3175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15E365-B864-4648-8332-D07B826EB101}"/>
              </a:ext>
            </a:extLst>
          </p:cNvPr>
          <p:cNvCxnSpPr>
            <a:cxnSpLocks/>
          </p:cNvCxnSpPr>
          <p:nvPr/>
        </p:nvCxnSpPr>
        <p:spPr>
          <a:xfrm>
            <a:off x="466725" y="4876800"/>
            <a:ext cx="4572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9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 (in notebooks)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23913</TotalTime>
  <Words>1561</Words>
  <Application>Microsoft Macintosh PowerPoint</Application>
  <PresentationFormat>Widescreen</PresentationFormat>
  <Paragraphs>163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Consolas</vt:lpstr>
      <vt:lpstr>Office Theme</vt:lpstr>
      <vt:lpstr>Clarifying matrix algebra exceptions in Python visually with TensorSensor </vt:lpstr>
      <vt:lpstr>A quick self-intro…</vt:lpstr>
      <vt:lpstr>And now for something completely different…</vt:lpstr>
      <vt:lpstr>The problem</vt:lpstr>
      <vt:lpstr>We could rerun using the debugger but…</vt:lpstr>
      <vt:lpstr>What most people do (in notebooks)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Optimally, we’d have static typing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255</cp:revision>
  <cp:lastPrinted>2021-10-07T15:38:33Z</cp:lastPrinted>
  <dcterms:created xsi:type="dcterms:W3CDTF">2021-04-11T18:04:24Z</dcterms:created>
  <dcterms:modified xsi:type="dcterms:W3CDTF">2021-10-07T19:48:23Z</dcterms:modified>
</cp:coreProperties>
</file>